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7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536117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121977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744374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5767872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052720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52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9792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4448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KyimUCZh2_g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4E116E74-C07E-F0A1-FFBE-4D039D86853A}"/>
              </a:ext>
            </a:extLst>
          </p:cNvPr>
          <p:cNvSpPr/>
          <p:nvPr/>
        </p:nvSpPr>
        <p:spPr>
          <a:xfrm>
            <a:off x="9890939" y="278090"/>
            <a:ext cx="176522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العشرون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CBBA3E5D-4865-1E43-E587-FAA929C738C6}"/>
              </a:ext>
            </a:extLst>
          </p:cNvPr>
          <p:cNvSpPr txBox="1"/>
          <p:nvPr/>
        </p:nvSpPr>
        <p:spPr>
          <a:xfrm>
            <a:off x="3429000" y="5824722"/>
            <a:ext cx="60960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https://youtu.be/KyimUCZh2_g?si=0T29tHOl-NPMjwZZ</a:t>
            </a:r>
            <a:endParaRPr kumimoji="0" lang="ar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مربع نص 4">
            <a:extLst>
              <a:ext uri="{FF2B5EF4-FFF2-40B4-BE49-F238E27FC236}">
                <a16:creationId xmlns:a16="http://schemas.microsoft.com/office/drawing/2014/main" id="{5E98A68D-A41F-8F40-62D5-277A89CD9BCB}"/>
              </a:ext>
            </a:extLst>
          </p:cNvPr>
          <p:cNvSpPr txBox="1"/>
          <p:nvPr/>
        </p:nvSpPr>
        <p:spPr>
          <a:xfrm>
            <a:off x="3429000" y="2158080"/>
            <a:ext cx="609600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EG" b="1" dirty="0">
                <a:solidFill>
                  <a:srgbClr val="000000"/>
                </a:solidFill>
                <a:latin typeface="Helvetica"/>
                <a:cs typeface="Helvetica"/>
              </a:rPr>
              <a:t>فديو توضيحي لإجراءات الامن و السلامة في بيئة العمل </a:t>
            </a:r>
            <a:endParaRPr kumimoji="0" lang="ar-AE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pic>
        <p:nvPicPr>
          <p:cNvPr id="6" name="Online Media 5" title="أهم إجراءات السلامة والصحة المهنية في بيئة العمل">
            <a:hlinkClick r:id="" action="ppaction://media"/>
            <a:extLst>
              <a:ext uri="{FF2B5EF4-FFF2-40B4-BE49-F238E27FC236}">
                <a16:creationId xmlns:a16="http://schemas.microsoft.com/office/drawing/2014/main" id="{FEE3B893-CAC8-81C3-FC6F-723693F4F69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510748" y="2658135"/>
            <a:ext cx="9766852" cy="3166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17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36</Words>
  <Application>Microsoft Office PowerPoint</Application>
  <PresentationFormat>Widescreen</PresentationFormat>
  <Paragraphs>9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11</cp:revision>
  <dcterms:created xsi:type="dcterms:W3CDTF">2023-06-15T09:46:20Z</dcterms:created>
  <dcterms:modified xsi:type="dcterms:W3CDTF">2024-03-31T06:41:16Z</dcterms:modified>
</cp:coreProperties>
</file>